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3"/>
  </p:notesMasterIdLst>
  <p:sldIdLst>
    <p:sldId id="267" r:id="rId4"/>
    <p:sldId id="262" r:id="rId5"/>
    <p:sldId id="263" r:id="rId6"/>
    <p:sldId id="269" r:id="rId7"/>
    <p:sldId id="271" r:id="rId8"/>
    <p:sldId id="272" r:id="rId9"/>
    <p:sldId id="273" r:id="rId10"/>
    <p:sldId id="274" r:id="rId11"/>
    <p:sldId id="268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43531"/>
            <a:ext cx="9144000" cy="938961"/>
          </a:xfrm>
        </p:spPr>
        <p:txBody>
          <a:bodyPr>
            <a:normAutofit fontScale="90000"/>
          </a:bodyPr>
          <a:lstStyle/>
          <a:p>
            <a:br>
              <a:rPr lang="ru-RU" sz="6000" dirty="0">
                <a:latin typeface="Century Gothic (Заголовки)"/>
              </a:rPr>
            </a:br>
            <a:r>
              <a:rPr lang="ru-RU" sz="6000" dirty="0">
                <a:latin typeface="Century Gothic (Заголовки)"/>
              </a:rPr>
              <a:t>Морской бой. </a:t>
            </a:r>
            <a:r>
              <a:rPr lang="en-US" sz="6000" dirty="0">
                <a:latin typeface="Century Gothic (Заголовки)"/>
              </a:rPr>
              <a:t>Remake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98" y="936512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b="1" dirty="0"/>
              <a:t>Морской бой. Что это?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84C21C-1B06-1A5F-5EB5-67B2DD4DD336}"/>
              </a:ext>
            </a:extLst>
          </p:cNvPr>
          <p:cNvSpPr txBox="1"/>
          <p:nvPr/>
        </p:nvSpPr>
        <p:spPr>
          <a:xfrm>
            <a:off x="1086898" y="1889185"/>
            <a:ext cx="100182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0" dirty="0">
                <a:solidFill>
                  <a:schemeClr val="tx2"/>
                </a:solidFill>
                <a:effectLst/>
              </a:rPr>
              <a:t>«Морской бой»</a:t>
            </a:r>
            <a:r>
              <a:rPr lang="ru-RU" sz="2800" b="0" i="0" dirty="0">
                <a:solidFill>
                  <a:schemeClr val="tx2"/>
                </a:solidFill>
                <a:effectLst/>
              </a:rPr>
              <a:t> : </a:t>
            </a:r>
            <a:r>
              <a:rPr lang="ru-RU" sz="2800" b="0" i="0" strike="noStrike" dirty="0">
                <a:solidFill>
                  <a:schemeClr val="tx2"/>
                </a:solidFill>
                <a:effectLst/>
              </a:rPr>
              <a:t>игра</a:t>
            </a:r>
            <a:r>
              <a:rPr lang="ru-RU" sz="2800" b="0" i="0" dirty="0">
                <a:solidFill>
                  <a:schemeClr val="tx2"/>
                </a:solidFill>
                <a:effectLst/>
              </a:rPr>
              <a:t> для двух участников, в которой игроки по очереди называют, сообщают иным способом, координаты на карте соперника. Если у врага с этими координатами имеется "корабль", то корабль или его палуба (дека) убивается, попавший делает еще один </a:t>
            </a:r>
            <a:r>
              <a:rPr lang="ru-RU" sz="2800" b="0" i="0" strike="noStrike" dirty="0">
                <a:solidFill>
                  <a:schemeClr val="tx2"/>
                </a:solidFill>
                <a:effectLst/>
              </a:rPr>
              <a:t>ход</a:t>
            </a:r>
            <a:r>
              <a:rPr lang="ru-RU" sz="2800" b="0" i="0" dirty="0">
                <a:solidFill>
                  <a:schemeClr val="tx2"/>
                </a:solidFill>
                <a:effectLst/>
              </a:rPr>
              <a:t>. </a:t>
            </a:r>
          </a:p>
          <a:p>
            <a:r>
              <a:rPr lang="ru-RU" sz="2800" b="0" i="0" dirty="0">
                <a:solidFill>
                  <a:schemeClr val="tx2"/>
                </a:solidFill>
                <a:effectLst/>
              </a:rPr>
              <a:t>Цель игрока: первым убить все игровые "корабли" врага Партии.</a:t>
            </a:r>
          </a:p>
          <a:p>
            <a:r>
              <a:rPr lang="ru-RU" sz="2800" dirty="0">
                <a:solidFill>
                  <a:schemeClr val="tx2"/>
                </a:solidFill>
              </a:rPr>
              <a:t>Но данная версия отличается от обычного Морского боя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98" y="936512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b="1" dirty="0"/>
              <a:t>Цель и идея игры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84C21C-1B06-1A5F-5EB5-67B2DD4DD336}"/>
              </a:ext>
            </a:extLst>
          </p:cNvPr>
          <p:cNvSpPr txBox="1"/>
          <p:nvPr/>
        </p:nvSpPr>
        <p:spPr>
          <a:xfrm>
            <a:off x="1086898" y="1889185"/>
            <a:ext cx="10018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0" dirty="0">
                <a:solidFill>
                  <a:schemeClr val="tx2"/>
                </a:solidFill>
                <a:effectLst/>
              </a:rPr>
              <a:t>Цель игры: увлекательное развлечение и решение головоломок.</a:t>
            </a:r>
          </a:p>
          <a:p>
            <a:endParaRPr lang="ru-RU" sz="2800" i="0" dirty="0">
              <a:solidFill>
                <a:schemeClr val="tx2"/>
              </a:solidFill>
              <a:effectLst/>
            </a:endParaRPr>
          </a:p>
          <a:p>
            <a:r>
              <a:rPr lang="ru-RU" sz="2800" i="0" dirty="0">
                <a:solidFill>
                  <a:schemeClr val="tx2"/>
                </a:solidFill>
                <a:effectLst/>
              </a:rPr>
              <a:t>Идея: создание аналога классической игры "Морской бой" с компьютерным противником.</a:t>
            </a:r>
          </a:p>
        </p:txBody>
      </p:sp>
    </p:spTree>
    <p:extLst>
      <p:ext uri="{BB962C8B-B14F-4D97-AF65-F5344CB8AC3E}">
        <p14:creationId xmlns:p14="http://schemas.microsoft.com/office/powerpoint/2010/main" val="4198710076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898" y="722171"/>
            <a:ext cx="10127442" cy="690677"/>
          </a:xfrm>
        </p:spPr>
        <p:txBody>
          <a:bodyPr>
            <a:normAutofit fontScale="90000"/>
          </a:bodyPr>
          <a:lstStyle/>
          <a:p>
            <a:r>
              <a:rPr lang="ru-RU" sz="4800" i="0" dirty="0">
                <a:effectLst/>
                <a:latin typeface="SamsungOne 450C (Основной текст)"/>
              </a:rPr>
              <a:t>Демонстрация</a:t>
            </a:r>
            <a:r>
              <a:rPr lang="ru-RU" sz="4800" i="0" dirty="0">
                <a:effectLst/>
                <a:latin typeface="Century Gothic (Заголовки)"/>
              </a:rPr>
              <a:t> работы приложения</a:t>
            </a:r>
            <a:endParaRPr lang="ru-RU" sz="3600" b="1" dirty="0"/>
          </a:p>
        </p:txBody>
      </p:sp>
      <p:pic>
        <p:nvPicPr>
          <p:cNvPr id="3" name="Объект 4">
            <a:extLst>
              <a:ext uri="{FF2B5EF4-FFF2-40B4-BE49-F238E27FC236}">
                <a16:creationId xmlns:a16="http://schemas.microsoft.com/office/drawing/2014/main" id="{8EE6A798-E525-B039-667E-9796A07E0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t="9223"/>
          <a:stretch/>
        </p:blipFill>
        <p:spPr>
          <a:xfrm>
            <a:off x="595719" y="1615550"/>
            <a:ext cx="5401523" cy="22815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99BFA3-69F3-21AF-0BEF-7AB6F788C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t="8559"/>
          <a:stretch/>
        </p:blipFill>
        <p:spPr>
          <a:xfrm>
            <a:off x="6096000" y="3396367"/>
            <a:ext cx="5500281" cy="2340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BF1BC-0B6C-4B54-20EB-2C01C1EC3D10}"/>
              </a:ext>
            </a:extLst>
          </p:cNvPr>
          <p:cNvSpPr txBox="1"/>
          <p:nvPr/>
        </p:nvSpPr>
        <p:spPr>
          <a:xfrm>
            <a:off x="1959833" y="4099770"/>
            <a:ext cx="2673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Главное меню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C2EFC-27AB-F20F-C3E2-78B73423585B}"/>
              </a:ext>
            </a:extLst>
          </p:cNvPr>
          <p:cNvSpPr txBox="1"/>
          <p:nvPr/>
        </p:nvSpPr>
        <p:spPr>
          <a:xfrm>
            <a:off x="7179265" y="5843441"/>
            <a:ext cx="333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Игровая карта</a:t>
            </a:r>
          </a:p>
        </p:txBody>
      </p:sp>
    </p:spTree>
    <p:extLst>
      <p:ext uri="{BB962C8B-B14F-4D97-AF65-F5344CB8AC3E}">
        <p14:creationId xmlns:p14="http://schemas.microsoft.com/office/powerpoint/2010/main" val="74829567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6A4EE20-DFAC-CD25-E3F7-0BDE50A75780}"/>
              </a:ext>
            </a:extLst>
          </p:cNvPr>
          <p:cNvSpPr txBox="1">
            <a:spLocks/>
          </p:cNvSpPr>
          <p:nvPr/>
        </p:nvSpPr>
        <p:spPr>
          <a:xfrm>
            <a:off x="1150038" y="664393"/>
            <a:ext cx="8534400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b="1" dirty="0"/>
              <a:t>Игровой процесс</a:t>
            </a:r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3E643D04-82FA-2754-0D40-7134CD7D5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8696" r="54818"/>
          <a:stretch/>
        </p:blipFill>
        <p:spPr>
          <a:xfrm>
            <a:off x="546980" y="2235271"/>
            <a:ext cx="3905288" cy="38884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CB2298-C047-7E50-0173-12430AAE4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823" r="8984"/>
          <a:stretch/>
        </p:blipFill>
        <p:spPr>
          <a:xfrm>
            <a:off x="7594880" y="2235271"/>
            <a:ext cx="3906558" cy="3888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DEF70-81BB-28F3-3294-B8D3AD9CFA44}"/>
              </a:ext>
            </a:extLst>
          </p:cNvPr>
          <p:cNvSpPr txBox="1"/>
          <p:nvPr/>
        </p:nvSpPr>
        <p:spPr>
          <a:xfrm>
            <a:off x="4559419" y="2458022"/>
            <a:ext cx="29283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</a:rPr>
              <a:t>Игровой карта делится состоит из 2 частей.</a:t>
            </a:r>
            <a:br>
              <a:rPr lang="ru-RU" sz="2000" dirty="0">
                <a:solidFill>
                  <a:schemeClr val="tx2"/>
                </a:solidFill>
              </a:rPr>
            </a:br>
            <a:r>
              <a:rPr lang="ru-RU" sz="2000" dirty="0">
                <a:solidFill>
                  <a:schemeClr val="tx2"/>
                </a:solidFill>
              </a:rPr>
              <a:t>1 часть(слева) – карта с расположением кораблей игрока</a:t>
            </a:r>
            <a:r>
              <a:rPr lang="en-US" sz="2000" dirty="0">
                <a:solidFill>
                  <a:schemeClr val="tx2"/>
                </a:solidFill>
              </a:rPr>
              <a:t> (Player)</a:t>
            </a:r>
          </a:p>
          <a:p>
            <a:r>
              <a:rPr lang="en-US" sz="2000" dirty="0">
                <a:solidFill>
                  <a:schemeClr val="tx2"/>
                </a:solidFill>
              </a:rPr>
              <a:t>2 </a:t>
            </a:r>
            <a:r>
              <a:rPr lang="ru-RU" sz="2000" dirty="0">
                <a:solidFill>
                  <a:schemeClr val="tx2"/>
                </a:solidFill>
              </a:rPr>
              <a:t>часть(справа) – карта с расположением кораблей противника </a:t>
            </a:r>
            <a:r>
              <a:rPr lang="en-US" sz="2000" dirty="0">
                <a:solidFill>
                  <a:schemeClr val="tx2"/>
                </a:solidFill>
              </a:rPr>
              <a:t>(Enemy)</a:t>
            </a:r>
            <a:endParaRPr lang="ru-RU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48184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2DBC6A0-BD4A-D09E-ED8C-63465636A618}"/>
              </a:ext>
            </a:extLst>
          </p:cNvPr>
          <p:cNvSpPr txBox="1">
            <a:spLocks/>
          </p:cNvSpPr>
          <p:nvPr/>
        </p:nvSpPr>
        <p:spPr>
          <a:xfrm>
            <a:off x="838200" y="1000011"/>
            <a:ext cx="10515600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b="1" dirty="0">
                <a:latin typeface="SamsungOne 800C (Заголовки)"/>
              </a:rPr>
              <a:t>Основные</a:t>
            </a:r>
            <a:r>
              <a:rPr lang="ru-RU" sz="4400" b="1" dirty="0">
                <a:latin typeface="Söhne"/>
              </a:rPr>
              <a:t> классы</a:t>
            </a:r>
            <a:endParaRPr lang="ru-RU" sz="44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DBB8AED-9F09-021C-EF19-2C5100F821F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Основные классы приложения включают классы: </a:t>
            </a:r>
          </a:p>
          <a:p>
            <a:r>
              <a:rPr lang="ru-RU" dirty="0"/>
              <a:t>Главный класс</a:t>
            </a:r>
          </a:p>
          <a:p>
            <a:r>
              <a:rPr lang="ru-RU" dirty="0"/>
              <a:t>Класс игрового поля</a:t>
            </a:r>
          </a:p>
          <a:p>
            <a:r>
              <a:rPr lang="ru-RU" dirty="0"/>
              <a:t>Класс игрового функционала</a:t>
            </a:r>
          </a:p>
          <a:p>
            <a:r>
              <a:rPr lang="ru-RU" dirty="0"/>
              <a:t>Класс отрисовки поля</a:t>
            </a:r>
          </a:p>
          <a:p>
            <a:r>
              <a:rPr lang="ru-RU" dirty="0"/>
              <a:t>Класс корабля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98261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01F6B9A-202A-852C-7B0E-1AA7D38EA5AF}"/>
              </a:ext>
            </a:extLst>
          </p:cNvPr>
          <p:cNvSpPr txBox="1">
            <a:spLocks/>
          </p:cNvSpPr>
          <p:nvPr/>
        </p:nvSpPr>
        <p:spPr>
          <a:xfrm>
            <a:off x="595312" y="9490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/>
              <a:t>Заключение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5D2CFDD-04B0-19F4-F098-0BF124B02BF7}"/>
              </a:ext>
            </a:extLst>
          </p:cNvPr>
          <p:cNvSpPr txBox="1">
            <a:spLocks/>
          </p:cNvSpPr>
          <p:nvPr/>
        </p:nvSpPr>
        <p:spPr>
          <a:xfrm>
            <a:off x="595312" y="3440203"/>
            <a:ext cx="11001375" cy="2291292"/>
          </a:xfrm>
          <a:prstGeom prst="rect">
            <a:avLst/>
          </a:prstGeom>
          <a:noFill/>
        </p:spPr>
        <p:txBody>
          <a:bodyPr numCol="4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Добавление уровней сложности </a:t>
            </a:r>
          </a:p>
          <a:p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 err="1"/>
              <a:t>Мультиплеерный</a:t>
            </a:r>
            <a:r>
              <a:rPr lang="ru-RU" sz="2400" dirty="0"/>
              <a:t> режим</a:t>
            </a:r>
          </a:p>
          <a:p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Доработка текстур и улучшение графики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Исправление ошибок и вылетов из игры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203ED-6B30-DC48-D5A9-713384277686}"/>
              </a:ext>
            </a:extLst>
          </p:cNvPr>
          <p:cNvSpPr txBox="1"/>
          <p:nvPr/>
        </p:nvSpPr>
        <p:spPr>
          <a:xfrm>
            <a:off x="595312" y="2063580"/>
            <a:ext cx="117062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В дальнейшем игра будет развиваться и дорабатываться. Уже запланированы доработки такие как:</a:t>
            </a:r>
          </a:p>
          <a:p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86331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B16A1-42D7-7EFD-A5B1-A518B27B8E6A}"/>
              </a:ext>
            </a:extLst>
          </p:cNvPr>
          <p:cNvSpPr txBox="1">
            <a:spLocks/>
          </p:cNvSpPr>
          <p:nvPr/>
        </p:nvSpPr>
        <p:spPr>
          <a:xfrm>
            <a:off x="871205" y="753533"/>
            <a:ext cx="10821988" cy="15070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/>
              <a:t>Демонстрация игры</a:t>
            </a:r>
          </a:p>
        </p:txBody>
      </p:sp>
      <p:pic>
        <p:nvPicPr>
          <p:cNvPr id="3" name="Record_2023-05-27-01-23-17_e9aae74994e6dd57e59e38e7db76e205">
            <a:hlinkClick r:id="" action="ppaction://media"/>
            <a:extLst>
              <a:ext uri="{FF2B5EF4-FFF2-40B4-BE49-F238E27FC236}">
                <a16:creationId xmlns:a16="http://schemas.microsoft.com/office/drawing/2014/main" id="{D9EC4F60-FCEC-D8A7-F48E-C92D32B42F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tretch/>
        </p:blipFill>
        <p:spPr>
          <a:xfrm>
            <a:off x="871205" y="1443123"/>
            <a:ext cx="10411068" cy="46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225</Words>
  <Application>Microsoft Office PowerPoint</Application>
  <PresentationFormat>Широкоэкранный</PresentationFormat>
  <Paragraphs>50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20" baseType="lpstr">
      <vt:lpstr>SamsungOne 800C</vt:lpstr>
      <vt:lpstr>SamsungOne 450C</vt:lpstr>
      <vt:lpstr>Söhne</vt:lpstr>
      <vt:lpstr>SamsungOne 800C (Заголовки)</vt:lpstr>
      <vt:lpstr>SamsungOne 450C (Основной текст)</vt:lpstr>
      <vt:lpstr>Arial</vt:lpstr>
      <vt:lpstr>Century Gothic (Заголовки)</vt:lpstr>
      <vt:lpstr>Calibri</vt:lpstr>
      <vt:lpstr>Samsung IT School White</vt:lpstr>
      <vt:lpstr>Samsung IT School En</vt:lpstr>
      <vt:lpstr>Samsung IT School White En</vt:lpstr>
      <vt:lpstr>Презентация PowerPoint</vt:lpstr>
      <vt:lpstr> Морской бой. Remake</vt:lpstr>
      <vt:lpstr>Морской бой. Что это?</vt:lpstr>
      <vt:lpstr>Цель и идея игры</vt:lpstr>
      <vt:lpstr>Демонстрация работы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Камил</cp:lastModifiedBy>
  <cp:revision>33</cp:revision>
  <dcterms:created xsi:type="dcterms:W3CDTF">2020-05-25T08:37:09Z</dcterms:created>
  <dcterms:modified xsi:type="dcterms:W3CDTF">2023-05-26T20:55:12Z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